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BF1"/>
    <a:srgbClr val="0136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48" d="100"/>
          <a:sy n="48" d="100"/>
        </p:scale>
        <p:origin x="2934" y="15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1CA45F-9E86-4294-85E0-23BFD84D69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7A32CCA-DB10-4932-8D31-64FC11DA03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C5CBF28-FFD7-4D47-A267-B2702625B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46F19-93BF-4137-9292-3AEDD604B438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E058FB7-DC2D-4C78-B965-C6DA518F5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9FF7B4E-CB47-4EEC-8FAA-F627EEFC6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D2EC6-CC1C-4D64-9574-71445F4EEB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0046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0282D1-C5DD-4435-857F-88C83170D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B719A5-774C-4948-88A5-876A0BEDC2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231AB6-7D28-44C6-9DA6-019CE81F2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46F19-93BF-4137-9292-3AEDD604B438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DE158A7-DC65-48B0-9480-015B8856F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D53577E-0F40-401E-B01D-C13F76B0E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D2EC6-CC1C-4D64-9574-71445F4EEB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9469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24C697-077E-4565-B0BC-2CDB09F3C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7D19E9-595C-429C-9059-3271E8501A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910FF77-2668-489D-8C5B-7DB440BF5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46F19-93BF-4137-9292-3AEDD604B438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23671E-9B28-4CCE-BD48-F8C9582BF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12CAFA8-FE3C-4AED-AC2B-758CC9A38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D2EC6-CC1C-4D64-9574-71445F4EEB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5725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C27888-BEB4-4D80-A20E-B7AAA0312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F06AB15-CB6C-49D4-B2E3-8B54F98FBE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731F0AD-4E7D-461F-8771-A7AD067479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56AE130-F05F-4ADE-8BC3-4CAC2FCF3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46F19-93BF-4137-9292-3AEDD604B438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6C82987-6659-43E7-A7BD-C387E1449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BEF61C4-8B84-451A-BF40-9825FB4ED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D2EC6-CC1C-4D64-9574-71445F4EEB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8107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97D3D2-B3E8-4B4F-ACED-7EC6E2EA0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E8E0C3A-FC13-48B1-A479-635A4EF34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79452D0-8B26-478B-9A49-E2922A59B2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8D52E19-E8A9-4A19-AB69-BAED21BC0D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F33A607-BBB3-417A-886B-4EA6F8487C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2B029A9-FEBD-4743-A44E-6A961FDB0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46F19-93BF-4137-9292-3AEDD604B438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14293B4-692A-41CF-9C65-09AABAE82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895FC51-8735-4104-A3D1-DC6516D96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D2EC6-CC1C-4D64-9574-71445F4EEB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4872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A7CCD6-7B87-41B7-8CDC-8B6C1A7EA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7BD48E-273E-4C7B-AAA7-BA38719ED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46F19-93BF-4137-9292-3AEDD604B438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F4095BE-54B1-4BFC-A708-F67508DA4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2BEA75F-4E91-43C7-ACD3-61C18D9A8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D2EC6-CC1C-4D64-9574-71445F4EEB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6059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F75C4F4-30C3-4514-BDC7-741DEEACE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46F19-93BF-4137-9292-3AEDD604B438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E0AE19E-87AF-45BC-BBBF-98793042F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5FC226C-D0E3-419E-BAE1-7406ABD30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D2EC6-CC1C-4D64-9574-71445F4EEB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0903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31CC02-EABA-483C-9979-A27F999B7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383D43C-9E2E-4FF8-9200-F0136F241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4F6EB22-7E39-4768-B6E8-0C820EFBE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5F214C1-826E-4F55-A653-CF41217E9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46F19-93BF-4137-9292-3AEDD604B438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B512820-8EDD-4913-A529-9787C0C5B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8377F7-252F-4284-8294-2568EC0D2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D2EC6-CC1C-4D64-9574-71445F4EEB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39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D2975C-7DA6-4ED6-97E0-28D013C6D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7EF5958-20F8-49D4-B35B-E88B605501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10E6AF2-A020-4E3A-A494-B3ADEC84EC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D4478DE-FE47-4EB5-AF7F-D1A2A8F88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46F19-93BF-4137-9292-3AEDD604B438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80E191F-8D4D-4B42-A107-BA35421E0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E7A1FFC-6D0E-4A3D-BC2E-ACBB7E09B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D2EC6-CC1C-4D64-9574-71445F4EEB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956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EBDFD6-753E-459F-A19D-E680F86BE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308CD70-BAE4-48EA-A943-F0E34A45DB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5E5C6D4-1BE8-439D-AA22-27FA17C47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46F19-93BF-4137-9292-3AEDD604B438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F45B489-D017-4FB0-804D-E4A480B1C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0FA861-B180-4363-8636-1A13F038A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D2EC6-CC1C-4D64-9574-71445F4EEB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9464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A95E6B6-9F55-4D06-8B5B-075C600405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14A500A-DF7D-4002-986B-37B7E7265F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B873825-F027-4D8C-8217-E70C94AB2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46F19-93BF-4137-9292-3AEDD604B438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3667D93-8DD3-4674-B95B-2F8A37BBD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C71A1C4-4D00-417D-A9E9-4670BFBD9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D2EC6-CC1C-4D64-9574-71445F4EEB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3741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A9B3E6F-8550-4325-A848-143C19E11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81DD6E0-5E99-42AB-8C13-91FD5E819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2A19951-0CC4-4526-A56C-5F919C7E03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46F19-93BF-4137-9292-3AEDD604B438}" type="datetimeFigureOut">
              <a:rPr lang="pt-BR" smtClean="0"/>
              <a:t>17/11/2025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F576FE3-43F3-48D4-B593-A9B2E56CD5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A79C173-0611-4CFD-9861-E6CE62B931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D2EC6-CC1C-4D64-9574-71445F4EEB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3880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2B0341F-CF7A-412B-B79B-C42DB8218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256" y="-1569802"/>
            <a:ext cx="12840511" cy="8924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280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BC03679-2FFC-42F7-8FA2-0B466DFF9D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617" y="-2010043"/>
            <a:ext cx="12743234" cy="9022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705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361C4D5-2189-4D0E-BC16-C6C1C527DC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1532" y="-1504227"/>
            <a:ext cx="13035064" cy="922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658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FF85967-BCEF-4F2D-9BA0-B76C259132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7757" y="-1352415"/>
            <a:ext cx="12947514" cy="9171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117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C560A7B-6F8D-4850-9261-F9C226AA5A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245" y="-120152"/>
            <a:ext cx="12826245" cy="7328348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E262F166-DD17-48F9-99D7-8BCC250055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17" y="-120153"/>
            <a:ext cx="10029219" cy="709830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B84D9D3-00DB-4C09-A40A-6F86EEED9D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33277" y="4900246"/>
            <a:ext cx="16956515" cy="894191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766DEF86-0E09-4852-8B41-F04B69A36B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753" y="4417342"/>
            <a:ext cx="3830130" cy="230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528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6021716-DB5D-4C5A-96D0-7B0E63B73D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6523" y="-1061571"/>
            <a:ext cx="12754708" cy="903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416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62268E4-49D9-4D28-A76F-17A8130E92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3016" y="-1678782"/>
            <a:ext cx="13962185" cy="988191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EE1047D3-A2D9-4CB4-B913-4767277D20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155" y="0"/>
            <a:ext cx="9689690" cy="68580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7F9B18A-5E4A-498F-82E4-2429255877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51052" y="6119447"/>
            <a:ext cx="16494103" cy="869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668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CE58A237-BE6C-4FB9-9AF1-813B365521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5616" y="-238539"/>
            <a:ext cx="13696120" cy="7354956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74863E1A-9AF7-4C00-93F7-48F5ACCB13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8688" y="-2821058"/>
            <a:ext cx="14029375" cy="993747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84D6DBC-3E55-420F-B06E-51DAF89AC7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059" y="0"/>
            <a:ext cx="9681882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DEE1139-67D6-498E-8522-313984C27A09}"/>
              </a:ext>
            </a:extLst>
          </p:cNvPr>
          <p:cNvSpPr txBox="1"/>
          <p:nvPr/>
        </p:nvSpPr>
        <p:spPr>
          <a:xfrm>
            <a:off x="2482948" y="5479366"/>
            <a:ext cx="3409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136F4"/>
                </a:solidFill>
                <a:latin typeface="Arial Black" panose="020B0A04020102020204" pitchFamily="34" charset="0"/>
              </a:rPr>
              <a:t>(27) 9999.9999</a:t>
            </a:r>
          </a:p>
        </p:txBody>
      </p:sp>
    </p:spTree>
    <p:extLst>
      <p:ext uri="{BB962C8B-B14F-4D97-AF65-F5344CB8AC3E}">
        <p14:creationId xmlns:p14="http://schemas.microsoft.com/office/powerpoint/2010/main" val="17397866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</Words>
  <Application>Microsoft Office PowerPoint</Application>
  <PresentationFormat>Widescreen</PresentationFormat>
  <Paragraphs>1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Arial</vt:lpstr>
      <vt:lpstr>Arial Black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Designer Tropical</dc:creator>
  <cp:lastModifiedBy>Designer Tropical</cp:lastModifiedBy>
  <cp:revision>3</cp:revision>
  <dcterms:created xsi:type="dcterms:W3CDTF">2025-11-17T13:30:00Z</dcterms:created>
  <dcterms:modified xsi:type="dcterms:W3CDTF">2025-11-17T13:39:54Z</dcterms:modified>
</cp:coreProperties>
</file>